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93" r:id="rId2"/>
    <p:sldId id="259" r:id="rId3"/>
    <p:sldId id="294" r:id="rId4"/>
    <p:sldId id="321" r:id="rId5"/>
    <p:sldId id="296" r:id="rId6"/>
    <p:sldId id="297" r:id="rId7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10"/>
    </p:embeddedFont>
    <p:embeddedFont>
      <p:font typeface="맑은 고딕" panose="020B0503020000020004" pitchFamily="34" charset="-127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375A"/>
    <a:srgbClr val="D44F00"/>
    <a:srgbClr val="5B8C53"/>
    <a:srgbClr val="5AAB51"/>
    <a:srgbClr val="146A7F"/>
    <a:srgbClr val="9E3C00"/>
    <a:srgbClr val="3E2F16"/>
    <a:srgbClr val="4E3B1B"/>
    <a:srgbClr val="9251AF"/>
    <a:srgbClr val="7D2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792" autoAdjust="0"/>
  </p:normalViewPr>
  <p:slideViewPr>
    <p:cSldViewPr>
      <p:cViewPr varScale="1">
        <p:scale>
          <a:sx n="86" d="100"/>
          <a:sy n="86" d="100"/>
        </p:scale>
        <p:origin x="1613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2021-05-24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2021-05-24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2021-05-24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194538" y="3573016"/>
            <a:ext cx="5832648" cy="18002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rgbClr val="1A375A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2021-05-24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2021-05-24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-27384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3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2021-05-24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124744"/>
            <a:ext cx="8402525" cy="524172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124744"/>
            <a:ext cx="8402525" cy="524172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79512" y="-27384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1A375A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2021-05-24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62120" y="2852936"/>
            <a:ext cx="8819760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1A375A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Electric Vehicle</a:t>
            </a:r>
            <a:br>
              <a:rPr lang="en-US" altLang="ko-KR" dirty="0"/>
            </a:br>
            <a:r>
              <a:rPr lang="en-US" altLang="ko-KR" b="1" dirty="0"/>
              <a:t>ETL Project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219477" y="5373216"/>
            <a:ext cx="3885695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We Got No Gas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Beth Gietl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Lori </a:t>
            </a:r>
            <a:r>
              <a:rPr kumimoji="1" lang="en-US" altLang="ko-KR" sz="1000" dirty="0" err="1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Fraunfelder</a:t>
            </a:r>
            <a:endParaRPr kumimoji="1" lang="en-US" altLang="ko-KR" sz="1000" dirty="0">
              <a:solidFill>
                <a:schemeClr val="bg1">
                  <a:lumMod val="6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 err="1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Ce’Aren</a:t>
            </a:r>
            <a:r>
              <a:rPr kumimoji="1" lang="en-US" altLang="ko-KR" sz="10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 Robinson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Rob Thompson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Lynn Pettis</a:t>
            </a:r>
            <a:endParaRPr kumimoji="1" lang="en-US" altLang="ko-KR" sz="1000" dirty="0">
              <a:solidFill>
                <a:schemeClr val="bg1">
                  <a:lumMod val="6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/>
          <p:cNvGrpSpPr/>
          <p:nvPr/>
        </p:nvGrpSpPr>
        <p:grpSpPr>
          <a:xfrm>
            <a:off x="4716016" y="1931342"/>
            <a:ext cx="3728419" cy="650875"/>
            <a:chOff x="5093743" y="1931342"/>
            <a:chExt cx="3728419" cy="650875"/>
          </a:xfrm>
        </p:grpSpPr>
        <p:sp>
          <p:nvSpPr>
            <p:cNvPr id="18" name="Text Box 5"/>
            <p:cNvSpPr txBox="1">
              <a:spLocks noChangeArrowheads="1"/>
            </p:cNvSpPr>
            <p:nvPr/>
          </p:nvSpPr>
          <p:spPr bwMode="auto">
            <a:xfrm>
              <a:off x="5653512" y="1931342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E2F16"/>
                  </a:solidFill>
                  <a:latin typeface="+mj-lt"/>
                  <a:ea typeface="맑은 고딕" pitchFamily="50" charset="-127"/>
                </a:rPr>
                <a:t>Insert text here</a:t>
              </a:r>
            </a:p>
          </p:txBody>
        </p:sp>
        <p:sp>
          <p:nvSpPr>
            <p:cNvPr id="19" name="Text Box 11"/>
            <p:cNvSpPr txBox="1">
              <a:spLocks noChangeArrowheads="1"/>
            </p:cNvSpPr>
            <p:nvPr/>
          </p:nvSpPr>
          <p:spPr bwMode="auto">
            <a:xfrm>
              <a:off x="5653512" y="2182167"/>
              <a:ext cx="3168650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20" name="TextBox 13"/>
            <p:cNvSpPr txBox="1">
              <a:spLocks noChangeArrowheads="1"/>
            </p:cNvSpPr>
            <p:nvPr/>
          </p:nvSpPr>
          <p:spPr bwMode="auto">
            <a:xfrm>
              <a:off x="5093743" y="202633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65000"/>
                    </a:schemeClr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716016" y="2647622"/>
            <a:ext cx="3728419" cy="650875"/>
            <a:chOff x="5093743" y="2647622"/>
            <a:chExt cx="3728419" cy="650875"/>
          </a:xfrm>
        </p:grpSpPr>
        <p:sp>
          <p:nvSpPr>
            <p:cNvPr id="72" name="Text Box 5"/>
            <p:cNvSpPr txBox="1">
              <a:spLocks noChangeArrowheads="1"/>
            </p:cNvSpPr>
            <p:nvPr/>
          </p:nvSpPr>
          <p:spPr bwMode="auto">
            <a:xfrm>
              <a:off x="5653512" y="2647622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E2F16"/>
                  </a:solidFill>
                  <a:latin typeface="+mj-lt"/>
                  <a:ea typeface="맑은 고딕" pitchFamily="50" charset="-127"/>
                </a:rPr>
                <a:t>Insert text here</a:t>
              </a:r>
            </a:p>
          </p:txBody>
        </p:sp>
        <p:sp>
          <p:nvSpPr>
            <p:cNvPr id="73" name="Text Box 11"/>
            <p:cNvSpPr txBox="1">
              <a:spLocks noChangeArrowheads="1"/>
            </p:cNvSpPr>
            <p:nvPr/>
          </p:nvSpPr>
          <p:spPr bwMode="auto">
            <a:xfrm>
              <a:off x="5653512" y="2898447"/>
              <a:ext cx="3168650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4" name="TextBox 13"/>
            <p:cNvSpPr txBox="1">
              <a:spLocks noChangeArrowheads="1"/>
            </p:cNvSpPr>
            <p:nvPr/>
          </p:nvSpPr>
          <p:spPr bwMode="auto">
            <a:xfrm>
              <a:off x="5093743" y="274261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65000"/>
                    </a:schemeClr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4716016" y="3363902"/>
            <a:ext cx="3728419" cy="650875"/>
            <a:chOff x="5093743" y="3363902"/>
            <a:chExt cx="3728419" cy="650875"/>
          </a:xfrm>
        </p:grpSpPr>
        <p:sp>
          <p:nvSpPr>
            <p:cNvPr id="77" name="Text Box 5"/>
            <p:cNvSpPr txBox="1">
              <a:spLocks noChangeArrowheads="1"/>
            </p:cNvSpPr>
            <p:nvPr/>
          </p:nvSpPr>
          <p:spPr bwMode="auto">
            <a:xfrm>
              <a:off x="5653512" y="3363902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E2F16"/>
                  </a:solidFill>
                  <a:latin typeface="+mj-lt"/>
                  <a:ea typeface="맑은 고딕" pitchFamily="50" charset="-127"/>
                </a:rPr>
                <a:t>Insert text here</a:t>
              </a:r>
            </a:p>
          </p:txBody>
        </p:sp>
        <p:sp>
          <p:nvSpPr>
            <p:cNvPr id="78" name="Text Box 11"/>
            <p:cNvSpPr txBox="1">
              <a:spLocks noChangeArrowheads="1"/>
            </p:cNvSpPr>
            <p:nvPr/>
          </p:nvSpPr>
          <p:spPr bwMode="auto">
            <a:xfrm>
              <a:off x="5653512" y="3614727"/>
              <a:ext cx="3168650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9" name="TextBox 13"/>
            <p:cNvSpPr txBox="1">
              <a:spLocks noChangeArrowheads="1"/>
            </p:cNvSpPr>
            <p:nvPr/>
          </p:nvSpPr>
          <p:spPr bwMode="auto">
            <a:xfrm>
              <a:off x="5093743" y="345889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65000"/>
                    </a:schemeClr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4716016" y="4080182"/>
            <a:ext cx="3728419" cy="650875"/>
            <a:chOff x="5093743" y="4080182"/>
            <a:chExt cx="3728419" cy="650875"/>
          </a:xfrm>
        </p:grpSpPr>
        <p:sp>
          <p:nvSpPr>
            <p:cNvPr id="82" name="Text Box 5"/>
            <p:cNvSpPr txBox="1">
              <a:spLocks noChangeArrowheads="1"/>
            </p:cNvSpPr>
            <p:nvPr/>
          </p:nvSpPr>
          <p:spPr bwMode="auto">
            <a:xfrm>
              <a:off x="5653512" y="4080182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E2F16"/>
                  </a:solidFill>
                  <a:latin typeface="+mj-lt"/>
                  <a:ea typeface="맑은 고딕" pitchFamily="50" charset="-127"/>
                </a:rPr>
                <a:t>Insert text here</a:t>
              </a:r>
            </a:p>
          </p:txBody>
        </p:sp>
        <p:sp>
          <p:nvSpPr>
            <p:cNvPr id="83" name="Text Box 11"/>
            <p:cNvSpPr txBox="1">
              <a:spLocks noChangeArrowheads="1"/>
            </p:cNvSpPr>
            <p:nvPr/>
          </p:nvSpPr>
          <p:spPr bwMode="auto">
            <a:xfrm>
              <a:off x="5653512" y="4331007"/>
              <a:ext cx="3168650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84" name="TextBox 13"/>
            <p:cNvSpPr txBox="1">
              <a:spLocks noChangeArrowheads="1"/>
            </p:cNvSpPr>
            <p:nvPr/>
          </p:nvSpPr>
          <p:spPr bwMode="auto">
            <a:xfrm>
              <a:off x="5093743" y="417517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65000"/>
                    </a:schemeClr>
                  </a:solidFill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4716016" y="4796462"/>
            <a:ext cx="3728419" cy="650875"/>
            <a:chOff x="5093743" y="4796462"/>
            <a:chExt cx="3728419" cy="650875"/>
          </a:xfrm>
        </p:grpSpPr>
        <p:sp>
          <p:nvSpPr>
            <p:cNvPr id="87" name="Text Box 5"/>
            <p:cNvSpPr txBox="1">
              <a:spLocks noChangeArrowheads="1"/>
            </p:cNvSpPr>
            <p:nvPr/>
          </p:nvSpPr>
          <p:spPr bwMode="auto">
            <a:xfrm>
              <a:off x="5653512" y="4796462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E2F16"/>
                  </a:solidFill>
                  <a:latin typeface="+mj-lt"/>
                  <a:ea typeface="맑은 고딕" pitchFamily="50" charset="-127"/>
                </a:rPr>
                <a:t>Insert text here</a:t>
              </a:r>
            </a:p>
          </p:txBody>
        </p:sp>
        <p:sp>
          <p:nvSpPr>
            <p:cNvPr id="88" name="Text Box 11"/>
            <p:cNvSpPr txBox="1">
              <a:spLocks noChangeArrowheads="1"/>
            </p:cNvSpPr>
            <p:nvPr/>
          </p:nvSpPr>
          <p:spPr bwMode="auto">
            <a:xfrm>
              <a:off x="5653512" y="5047287"/>
              <a:ext cx="3168650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89" name="TextBox 13"/>
            <p:cNvSpPr txBox="1">
              <a:spLocks noChangeArrowheads="1"/>
            </p:cNvSpPr>
            <p:nvPr/>
          </p:nvSpPr>
          <p:spPr bwMode="auto">
            <a:xfrm>
              <a:off x="5093743" y="489145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65000"/>
                    </a:schemeClr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421345" y="4378370"/>
            <a:ext cx="3422082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8000"/>
                    </a:prstClr>
                  </a:outerShdw>
                </a:effectLst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chemeClr val="bg1"/>
              </a:solidFill>
              <a:effectLst>
                <a:outerShdw blurRad="63500" algn="ctr" rotWithShape="0">
                  <a:prstClr val="black">
                    <a:alpha val="18000"/>
                  </a:prstClr>
                </a:outerShdw>
              </a:effectLst>
              <a:latin typeface="+mj-lt"/>
              <a:ea typeface="맑은 고딕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5580111" y="4145553"/>
            <a:ext cx="2664297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ko-KR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Insert text here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 Insert text here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 Insert text here</a:t>
            </a: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 Insert text here</a:t>
            </a:r>
            <a:endParaRPr kumimoji="1" lang="ko-KR" altLang="ko-KR" sz="13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 Insert text here</a:t>
            </a:r>
            <a:endParaRPr kumimoji="1" lang="ko-KR" altLang="ko-KR" sz="13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267744" y="4119463"/>
            <a:ext cx="3168352" cy="950052"/>
            <a:chOff x="1554477" y="4094328"/>
            <a:chExt cx="3168352" cy="950052"/>
          </a:xfrm>
        </p:grpSpPr>
        <p:sp>
          <p:nvSpPr>
            <p:cNvPr id="10" name="Text Box 5"/>
            <p:cNvSpPr txBox="1">
              <a:spLocks noChangeArrowheads="1"/>
            </p:cNvSpPr>
            <p:nvPr/>
          </p:nvSpPr>
          <p:spPr bwMode="auto">
            <a:xfrm>
              <a:off x="2106023" y="4094328"/>
              <a:ext cx="2616806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Insert text here</a:t>
              </a: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554477" y="4276945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solidFill>
                    <a:schemeClr val="bg1">
                      <a:lumMod val="6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01</a:t>
              </a:r>
              <a:endParaRPr kumimoji="1" lang="ko-KR" altLang="ko-KR" sz="3200" b="1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161872" y="4490382"/>
              <a:ext cx="2422727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cxnSp>
        <p:nvCxnSpPr>
          <p:cNvPr id="8" name="직선 연결선 7"/>
          <p:cNvCxnSpPr/>
          <p:nvPr/>
        </p:nvCxnSpPr>
        <p:spPr>
          <a:xfrm>
            <a:off x="5496894" y="4329241"/>
            <a:ext cx="0" cy="1791216"/>
          </a:xfrm>
          <a:prstGeom prst="line">
            <a:avLst/>
          </a:prstGeom>
          <a:ln cap="rnd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Add some text to the title slide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Add some text to the title slide</a:t>
            </a:r>
            <a:endParaRPr lang="ko-KR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10203</TotalTime>
  <Words>182</Words>
  <Application>Microsoft Office PowerPoint</Application>
  <PresentationFormat>On-screen Show (4:3)</PresentationFormat>
  <Paragraphs>37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맑은 고딕</vt:lpstr>
      <vt:lpstr>Calibri</vt:lpstr>
      <vt:lpstr>굴림체</vt:lpstr>
      <vt:lpstr>Arial</vt:lpstr>
      <vt:lpstr>Calibri Light</vt:lpstr>
      <vt:lpstr>Office 테마</vt:lpstr>
      <vt:lpstr>Electric Vehicle ETL Project</vt:lpstr>
      <vt:lpstr>PowerPoint Presentation</vt:lpstr>
      <vt:lpstr>PowerPoint Presentation</vt:lpstr>
      <vt:lpstr>Add some text to the title slide</vt:lpstr>
      <vt:lpstr>Add some text to the title slide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Beth Gietl</cp:lastModifiedBy>
  <cp:revision>1</cp:revision>
  <dcterms:created xsi:type="dcterms:W3CDTF">2010-02-01T08:03:16Z</dcterms:created>
  <dcterms:modified xsi:type="dcterms:W3CDTF">2021-05-25T03:36:24Z</dcterms:modified>
  <cp:category>www.slidemembers.com</cp:category>
</cp:coreProperties>
</file>

<file path=docProps/thumbnail.jpeg>
</file>